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55A912-B165-4B46-95A0-4CAA512B6EA1}">
  <a:tblStyle styleId="{2455A912-B165-4B46-95A0-4CAA512B6EA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ca411a1f7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ca411a1f7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ca411a1f7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ca411a1f7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ca411a1f7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ca411a1f7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ca411a1f7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ca411a1f7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ca411a1f7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ca411a1f7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ca411a1f7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ca411a1f7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ca411a1f7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ca411a1f7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ca411a1f7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ca411a1f7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ca411a1f7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ca411a1f7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ca411a1f7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ca411a1f7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ca411a1f7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ca411a1f7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ca411a1f7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ca411a1f7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ca411a1f7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ca411a1f7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Report 1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FRASS-MOBWEB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ID 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121100" y="1454300"/>
            <a:ext cx="88254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21100" y="1435800"/>
            <a:ext cx="40029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-Learn more about .NET MAUI and its libraries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-Learning GitHub actions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-Using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Kanban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4572000" y="1454300"/>
            <a:ext cx="40029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Samuel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Voice Recognition Interfaces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Cross-platform dev setups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287375" y="463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Achievements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333875" y="1565325"/>
            <a:ext cx="84276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Offline Data Storage:</a:t>
            </a:r>
            <a:r>
              <a:rPr lang="en" sz="1600"/>
              <a:t> Designed the database so the app can save tree data completely offline while out in the woods.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Smart Voice Input:</a:t>
            </a:r>
            <a:r>
              <a:rPr lang="en" sz="1600"/>
              <a:t> Planned how the app will listen to voice commands and automatically catch bad data (like accidentally logging a 500-inch tree).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Phone Sensor Math:</a:t>
            </a:r>
            <a:r>
              <a:rPr lang="en" sz="1600"/>
              <a:t> Figured out the math needed to measure tree height just by tilting the phone.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Safe Server Uploads:</a:t>
            </a:r>
            <a:r>
              <a:rPr lang="en" sz="1600"/>
              <a:t> Designed a "save now, upload later" system so data is safely pushed to Dr. Bill's server only when the phone gets back to Wi-Fi.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600"/>
              <a:t>Field-Friendly UI:</a:t>
            </a:r>
            <a:r>
              <a:rPr lang="en" sz="1600"/>
              <a:t> Planned the screen layout with big, easy-to-reach buttons designed for a forester working one-handed or wearing gloves.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Use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275325" y="1310100"/>
            <a:ext cx="85206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/>
              <a:t>Used Generative AI to research potential framework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Utilized AI to search for specific documentation on Dotnet MAUI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Used Github’s AI Commit Message Feature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398625" y="1676325"/>
            <a:ext cx="84090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Focus for Next Sprint (Sprint 2):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Transition from system design to actual active development.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Build the foundational UI screens (XAML forms) for plot and tree data entry.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Implement the local SQLite database to prove we can successfully save and retrieve data entirely offline.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Develop subsystems to improve technical maturity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259875" y="1491325"/>
            <a:ext cx="8631000" cy="3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What Went Well: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Solidified Architecture:</a:t>
            </a:r>
            <a:r>
              <a:rPr lang="en" sz="1200"/>
              <a:t> Successfully mapped out the offline-first database structure (SQLite) and data flow before writing code.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Solved Key Dependencies:</a:t>
            </a:r>
            <a:r>
              <a:rPr lang="en" sz="1200"/>
              <a:t> Created a reliable backup plan (Excel file imports) so the project won't stall if the GIS team's map API is delayed.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Defined Sensor Logic:</a:t>
            </a:r>
            <a:r>
              <a:rPr lang="en" sz="1200"/>
              <a:t> Figured out the exact math and triggers needed to use the phone's gyroscope and accelerometer for forestry measurements (like the hypsometer tool).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Challenges Encountered: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Forestry Math Translation:</a:t>
            </a:r>
            <a:r>
              <a:rPr lang="en" sz="1200"/>
              <a:t> It took time to translate complex, physical forestry concepts (like Variable Radius plots and Live Crown Ratios) into logical software steps.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Framework Learning Curve:</a:t>
            </a:r>
            <a:r>
              <a:rPr lang="en" sz="1200"/>
              <a:t> Getting familiar with the specific requirements and structure of .NET MAUI for cross-platform mobile development.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83050" y="1363975"/>
            <a:ext cx="46722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Sprint 1 focused on understanding the project and creating a high level design.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chose to work with C# .NET MAUI as our cross platform framework.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738" y="1695775"/>
            <a:ext cx="282892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5332000" y="46116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Credit: Forest-Econometrics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Objectives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428250" y="1505350"/>
            <a:ext cx="82875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Understand the wider FRASS system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Evaluate app framework options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Identify client requirements and convert to FR and NFR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Begin development of features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 </a:t>
            </a:r>
            <a:r>
              <a:rPr lang="en"/>
              <a:t>Requirements 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477300" y="1545750"/>
            <a:ext cx="46722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Weekly Meetings W/Client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Received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numerous requirements documents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Discussed app design from a user and operator perspective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000" y="1274249"/>
            <a:ext cx="2516175" cy="3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964150" y="4716675"/>
            <a:ext cx="25161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Credit: Forest-Econometrics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Stories, Use Cases, UML Diagrams</a:t>
            </a:r>
            <a:endParaRPr/>
          </a:p>
        </p:txBody>
      </p:sp>
      <p:pic>
        <p:nvPicPr>
          <p:cNvPr id="93" name="Google Shape;93;p17" title="ChatGPT Image Feb 22, 2026, 07_45_2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275" y="1341775"/>
            <a:ext cx="2476050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195125" y="1351713"/>
            <a:ext cx="2834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/>
              <a:t>User Stories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Retrieve assigned cruise plan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Activate plot and number trees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Enter tree data (species, DBH, height)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Validate unusual measurements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Upload completed cruise</a:t>
            </a:r>
            <a:br>
              <a:rPr lang="en"/>
            </a:b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150575" y="1341775"/>
            <a:ext cx="3205800" cy="3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/>
              <a:t>Use Cases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Cruise Retrieval (Forester ↔ Server)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Plot Activation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Tree Data Entry &amp; Sanity Check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Nearest Plot Navigation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Upload &amp; Data Synchronization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UC-04: Plot In-Out Calculation </a:t>
            </a:r>
            <a:endParaRPr/>
          </a:p>
        </p:txBody>
      </p:sp>
      <p:graphicFrame>
        <p:nvGraphicFramePr>
          <p:cNvPr id="101" name="Google Shape;101;p18"/>
          <p:cNvGraphicFramePr/>
          <p:nvPr/>
        </p:nvGraphicFramePr>
        <p:xfrm>
          <a:off x="371600" y="135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{2455A912-B165-4B46-95A0-4CAA512B6EA1}</a:tableStyleId>
              </a:tblPr>
              <a:tblGrid>
                <a:gridCol w="1738450"/>
                <a:gridCol w="6662325"/>
              </a:tblGrid>
              <a:tr h="39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Actors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Forester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Pre-condition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Cruise active. Plot activation started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Post-condition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Plot activated. Relevant boundary-tree calculations are recorded.  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Main Flow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During plot activation, forester encounters edge-case; a tree is nearly in or out of the plot boundary criteria.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Forester inputs measurements of nearest-face distance to plot center.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App auto-calculates In-Out metric depending on the cruise settings.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Forester counts tree or as within or outside plot bounds. In either case, calculation is recorded and stored. 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0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Alternative Flow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Cruiser can tentatively record an edge-tree's data, making the final decision to include or exclude it later.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Related Requirements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FR-1: Plot Activation</a:t>
                      </a:r>
                      <a:endParaRPr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824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Existing Solutions</a:t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195100" y="1352550"/>
            <a:ext cx="5446500" cy="3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Paper and Tally Cards:</a:t>
            </a:r>
            <a:r>
              <a:rPr lang="en" sz="1300"/>
              <a:t> Cheap and reliable, but requires manual typing back at the office, leading to transcription errors and no automatic GPS tracking.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Dedicated Handheld Loggers (e.g., Allegro):</a:t>
            </a:r>
            <a:r>
              <a:rPr lang="en" sz="1300"/>
              <a:t> Rugged and work offline, but the hardware is prohibitively expensive ($2,000+) and the software is notoriously outdated.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Generic Form Apps (e.g., Survey123):</a:t>
            </a:r>
            <a:r>
              <a:rPr lang="en" sz="1300"/>
              <a:t> Can run on normal smartphones, but they lack forestry-specific math (like slope correction) and can't use device sensors for measurements.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The Flex Cruiser Advantage:</a:t>
            </a:r>
            <a:r>
              <a:rPr lang="en" sz="1300"/>
              <a:t> Solves these gaps by turning an inexpensive, everyday smartphone into a specialized forestry tool with custom math, sensor integration (gyroscope for height), and direct data formatting for the FRASS backend.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5" y="1262524"/>
            <a:ext cx="2289175" cy="35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6064275" y="4796525"/>
            <a:ext cx="332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Credit: Juniper Systems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Overview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50" y="1283750"/>
            <a:ext cx="8210774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Demo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825" y="1270300"/>
            <a:ext cx="4568744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